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355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9D37F4-ACAB-4897-BC2A-2564D77D012C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B97DC9B1-92F9-4499-BD09-FA8A7EF202B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hlink"/>
              </a:solidFill>
              <a:effectLst/>
              <a:cs typeface="Arial" charset="0"/>
            </a:rPr>
            <a:t>Готовность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hlink"/>
              </a:solidFill>
              <a:effectLst/>
              <a:cs typeface="Arial" charset="0"/>
            </a:rPr>
            <a:t> к школе</a:t>
          </a:r>
          <a:endParaRPr kumimoji="0" lang="ru-RU" altLang="ru-RU" b="1" i="0" u="none" strike="noStrike" cap="none" normalizeH="0" baseline="0" smtClean="0">
            <a:ln>
              <a:noFill/>
            </a:ln>
            <a:solidFill>
              <a:schemeClr val="hlink"/>
            </a:solidFill>
            <a:effectLst/>
            <a:cs typeface="Arial" charset="0"/>
          </a:endParaRPr>
        </a:p>
      </dgm:t>
    </dgm:pt>
    <dgm:pt modelId="{AD4A8820-98E7-44E1-A8E3-F4A524057047}" type="parTrans" cxnId="{AF52639B-F455-4AF1-9D7F-5E80625B3979}">
      <dgm:prSet/>
      <dgm:spPr/>
    </dgm:pt>
    <dgm:pt modelId="{A4373674-3BBA-48EE-847A-9FE0DD40F82D}" type="sibTrans" cxnId="{AF52639B-F455-4AF1-9D7F-5E80625B3979}">
      <dgm:prSet/>
      <dgm:spPr/>
    </dgm:pt>
    <dgm:pt modelId="{9DE5F7C2-04AD-4EF0-B973-A6FC146BF7AB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smtClean="0">
              <a:ln>
                <a:noFill/>
              </a:ln>
              <a:solidFill>
                <a:schemeClr val="hlink"/>
              </a:solidFill>
              <a:effectLst/>
              <a:cs typeface="Arial" charset="0"/>
            </a:rPr>
            <a:t>Физиологическая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(состояние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здоровья</a:t>
          </a:r>
          <a:r>
            <a:rPr kumimoji="0" lang="ru-RU" alt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)</a:t>
          </a:r>
          <a:endParaRPr kumimoji="0" lang="ru-RU" altLang="ru-RU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cs typeface="Arial" charset="0"/>
          </a:endParaRPr>
        </a:p>
      </dgm:t>
    </dgm:pt>
    <dgm:pt modelId="{E7B96FFE-F9D6-450D-86E8-803D68D1957B}" type="parTrans" cxnId="{AF7AD9A3-4E0B-42AC-91DA-58FA73226A67}">
      <dgm:prSet/>
      <dgm:spPr/>
    </dgm:pt>
    <dgm:pt modelId="{6EB4F589-E260-4517-A67D-7E7E7267C434}" type="sibTrans" cxnId="{AF7AD9A3-4E0B-42AC-91DA-58FA73226A67}">
      <dgm:prSet/>
      <dgm:spPr/>
    </dgm:pt>
    <dgm:pt modelId="{7CE5532D-8826-46B1-990A-10A3ED0EA28B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smtClean="0">
              <a:ln>
                <a:noFill/>
              </a:ln>
              <a:solidFill>
                <a:schemeClr val="hlink"/>
              </a:solidFill>
              <a:effectLst/>
              <a:cs typeface="Arial" charset="0"/>
            </a:rPr>
            <a:t>Психологическая</a:t>
          </a:r>
          <a:endParaRPr kumimoji="0" lang="ru-RU" altLang="ru-RU" b="0" i="0" u="none" strike="noStrike" cap="none" normalizeH="0" baseline="0" smtClean="0">
            <a:ln>
              <a:noFill/>
            </a:ln>
            <a:solidFill>
              <a:schemeClr val="hlink"/>
            </a:solidFill>
            <a:effectLst/>
            <a:cs typeface="Arial" charset="0"/>
          </a:endParaRPr>
        </a:p>
      </dgm:t>
    </dgm:pt>
    <dgm:pt modelId="{346CC1EA-D299-4B47-9355-0589B01764CD}" type="parTrans" cxnId="{A457149C-05F6-461C-A1B3-DC51A6399967}">
      <dgm:prSet/>
      <dgm:spPr/>
    </dgm:pt>
    <dgm:pt modelId="{25683479-B539-4E50-AF91-1109B29FCBF0}" type="sibTrans" cxnId="{A457149C-05F6-461C-A1B3-DC51A6399967}">
      <dgm:prSet/>
      <dgm:spPr/>
    </dgm:pt>
    <dgm:pt modelId="{4184C08C-37FB-4289-A7AF-80174B60E252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smtClean="0">
              <a:ln>
                <a:noFill/>
              </a:ln>
              <a:solidFill>
                <a:schemeClr val="hlink"/>
              </a:solidFill>
              <a:effectLst/>
              <a:cs typeface="Arial" charset="0"/>
            </a:rPr>
            <a:t>Социальная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(</a:t>
          </a:r>
          <a:r>
            <a:rPr kumimoji="0" lang="ru-RU" altLang="ru-RU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взаимоотношения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с окружающими,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Отношение к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самому себе</a:t>
          </a:r>
          <a:endParaRPr kumimoji="0" lang="ru-RU" altLang="ru-RU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cs typeface="Arial" charset="0"/>
          </a:endParaRPr>
        </a:p>
      </dgm:t>
    </dgm:pt>
    <dgm:pt modelId="{120DBAAD-4D44-4522-99FB-67BCB67CD271}" type="parTrans" cxnId="{F93D1AE6-A56D-409A-AC95-571EE01BEFF7}">
      <dgm:prSet/>
      <dgm:spPr/>
    </dgm:pt>
    <dgm:pt modelId="{95554DE7-4D39-45B2-A37B-C88942B43974}" type="sibTrans" cxnId="{F93D1AE6-A56D-409A-AC95-571EE01BEFF7}">
      <dgm:prSet/>
      <dgm:spPr/>
    </dgm:pt>
    <dgm:pt modelId="{0E90961F-40AC-4374-A9A7-3E24574D9A83}" type="pres">
      <dgm:prSet presAssocID="{2A9D37F4-ACAB-4897-BC2A-2564D77D012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C04BEE6-BF37-4F0D-9A03-D393EE31003A}" type="pres">
      <dgm:prSet presAssocID="{B97DC9B1-92F9-4499-BD09-FA8A7EF202B6}" presName="hierRoot1" presStyleCnt="0">
        <dgm:presLayoutVars>
          <dgm:hierBranch/>
        </dgm:presLayoutVars>
      </dgm:prSet>
      <dgm:spPr/>
    </dgm:pt>
    <dgm:pt modelId="{C44980B7-A574-4AF0-8A25-68EF5C03F081}" type="pres">
      <dgm:prSet presAssocID="{B97DC9B1-92F9-4499-BD09-FA8A7EF202B6}" presName="rootComposite1" presStyleCnt="0"/>
      <dgm:spPr/>
    </dgm:pt>
    <dgm:pt modelId="{C07D85ED-9238-4730-A551-0DAC5CBD08BE}" type="pres">
      <dgm:prSet presAssocID="{B97DC9B1-92F9-4499-BD09-FA8A7EF202B6}" presName="rootText1" presStyleLbl="node0" presStyleIdx="0" presStyleCnt="1">
        <dgm:presLayoutVars>
          <dgm:chPref val="3"/>
        </dgm:presLayoutVars>
      </dgm:prSet>
      <dgm:spPr/>
    </dgm:pt>
    <dgm:pt modelId="{2B6C2316-CED9-4303-ADDB-CB9103CF9E14}" type="pres">
      <dgm:prSet presAssocID="{B97DC9B1-92F9-4499-BD09-FA8A7EF202B6}" presName="rootConnector1" presStyleLbl="node1" presStyleIdx="0" presStyleCnt="0"/>
      <dgm:spPr/>
    </dgm:pt>
    <dgm:pt modelId="{6509709A-160C-4D16-BBF6-185D394B1541}" type="pres">
      <dgm:prSet presAssocID="{B97DC9B1-92F9-4499-BD09-FA8A7EF202B6}" presName="hierChild2" presStyleCnt="0"/>
      <dgm:spPr/>
    </dgm:pt>
    <dgm:pt modelId="{3E5A4AD7-4672-4CC5-916E-739C0E8DC193}" type="pres">
      <dgm:prSet presAssocID="{E7B96FFE-F9D6-450D-86E8-803D68D1957B}" presName="Name35" presStyleLbl="parChTrans1D2" presStyleIdx="0" presStyleCnt="3"/>
      <dgm:spPr/>
    </dgm:pt>
    <dgm:pt modelId="{4DD341A5-9807-4170-929B-CBB990B31536}" type="pres">
      <dgm:prSet presAssocID="{9DE5F7C2-04AD-4EF0-B973-A6FC146BF7AB}" presName="hierRoot2" presStyleCnt="0">
        <dgm:presLayoutVars>
          <dgm:hierBranch/>
        </dgm:presLayoutVars>
      </dgm:prSet>
      <dgm:spPr/>
    </dgm:pt>
    <dgm:pt modelId="{E7B74CA5-03BE-48B1-A7F6-0B9A71A0444B}" type="pres">
      <dgm:prSet presAssocID="{9DE5F7C2-04AD-4EF0-B973-A6FC146BF7AB}" presName="rootComposite" presStyleCnt="0"/>
      <dgm:spPr/>
    </dgm:pt>
    <dgm:pt modelId="{3FCBA50A-CFB2-4442-BFFB-54E8F0D68E9F}" type="pres">
      <dgm:prSet presAssocID="{9DE5F7C2-04AD-4EF0-B973-A6FC146BF7AB}" presName="rootText" presStyleLbl="node2" presStyleIdx="0" presStyleCnt="3">
        <dgm:presLayoutVars>
          <dgm:chPref val="3"/>
        </dgm:presLayoutVars>
      </dgm:prSet>
      <dgm:spPr/>
    </dgm:pt>
    <dgm:pt modelId="{FA296302-1CCA-4E48-A5DE-25AB46C2B942}" type="pres">
      <dgm:prSet presAssocID="{9DE5F7C2-04AD-4EF0-B973-A6FC146BF7AB}" presName="rootConnector" presStyleLbl="node2" presStyleIdx="0" presStyleCnt="3"/>
      <dgm:spPr/>
    </dgm:pt>
    <dgm:pt modelId="{1F625A0A-BD18-4AE1-B6FA-DF0E917021DC}" type="pres">
      <dgm:prSet presAssocID="{9DE5F7C2-04AD-4EF0-B973-A6FC146BF7AB}" presName="hierChild4" presStyleCnt="0"/>
      <dgm:spPr/>
    </dgm:pt>
    <dgm:pt modelId="{C1C6F2F3-E239-477C-9899-A19A4B4A1868}" type="pres">
      <dgm:prSet presAssocID="{9DE5F7C2-04AD-4EF0-B973-A6FC146BF7AB}" presName="hierChild5" presStyleCnt="0"/>
      <dgm:spPr/>
    </dgm:pt>
    <dgm:pt modelId="{9DC38FE7-2CAA-4DD4-8E5A-CA63D1D8E324}" type="pres">
      <dgm:prSet presAssocID="{346CC1EA-D299-4B47-9355-0589B01764CD}" presName="Name35" presStyleLbl="parChTrans1D2" presStyleIdx="1" presStyleCnt="3"/>
      <dgm:spPr/>
    </dgm:pt>
    <dgm:pt modelId="{F5562EC1-2D7E-41B5-80C8-B459AD4D7804}" type="pres">
      <dgm:prSet presAssocID="{7CE5532D-8826-46B1-990A-10A3ED0EA28B}" presName="hierRoot2" presStyleCnt="0">
        <dgm:presLayoutVars>
          <dgm:hierBranch/>
        </dgm:presLayoutVars>
      </dgm:prSet>
      <dgm:spPr/>
    </dgm:pt>
    <dgm:pt modelId="{EAE2D407-0CC0-4588-B238-DD4E30BF94C9}" type="pres">
      <dgm:prSet presAssocID="{7CE5532D-8826-46B1-990A-10A3ED0EA28B}" presName="rootComposite" presStyleCnt="0"/>
      <dgm:spPr/>
    </dgm:pt>
    <dgm:pt modelId="{ED2ADA34-BF65-44D8-84E6-B9395BB52857}" type="pres">
      <dgm:prSet presAssocID="{7CE5532D-8826-46B1-990A-10A3ED0EA28B}" presName="rootText" presStyleLbl="node2" presStyleIdx="1" presStyleCnt="3">
        <dgm:presLayoutVars>
          <dgm:chPref val="3"/>
        </dgm:presLayoutVars>
      </dgm:prSet>
      <dgm:spPr/>
    </dgm:pt>
    <dgm:pt modelId="{E2C02DA0-18AB-4107-9F7C-6E7F84CDC6E3}" type="pres">
      <dgm:prSet presAssocID="{7CE5532D-8826-46B1-990A-10A3ED0EA28B}" presName="rootConnector" presStyleLbl="node2" presStyleIdx="1" presStyleCnt="3"/>
      <dgm:spPr/>
    </dgm:pt>
    <dgm:pt modelId="{FB6AC089-8E28-4C66-AC9E-28BCFD36D99D}" type="pres">
      <dgm:prSet presAssocID="{7CE5532D-8826-46B1-990A-10A3ED0EA28B}" presName="hierChild4" presStyleCnt="0"/>
      <dgm:spPr/>
    </dgm:pt>
    <dgm:pt modelId="{EDA0EAEC-80BE-47B4-84BA-9A9A3E592987}" type="pres">
      <dgm:prSet presAssocID="{7CE5532D-8826-46B1-990A-10A3ED0EA28B}" presName="hierChild5" presStyleCnt="0"/>
      <dgm:spPr/>
    </dgm:pt>
    <dgm:pt modelId="{23A019A5-59FF-4A6F-AB4F-D3E2F3F497F9}" type="pres">
      <dgm:prSet presAssocID="{120DBAAD-4D44-4522-99FB-67BCB67CD271}" presName="Name35" presStyleLbl="parChTrans1D2" presStyleIdx="2" presStyleCnt="3"/>
      <dgm:spPr/>
    </dgm:pt>
    <dgm:pt modelId="{D138A17A-3750-46E9-909E-E8D6DF9EF379}" type="pres">
      <dgm:prSet presAssocID="{4184C08C-37FB-4289-A7AF-80174B60E252}" presName="hierRoot2" presStyleCnt="0">
        <dgm:presLayoutVars>
          <dgm:hierBranch/>
        </dgm:presLayoutVars>
      </dgm:prSet>
      <dgm:spPr/>
    </dgm:pt>
    <dgm:pt modelId="{5BD12843-D699-45EC-B9B0-01396DCC32A5}" type="pres">
      <dgm:prSet presAssocID="{4184C08C-37FB-4289-A7AF-80174B60E252}" presName="rootComposite" presStyleCnt="0"/>
      <dgm:spPr/>
    </dgm:pt>
    <dgm:pt modelId="{BABF1B10-8E5D-445B-A308-70C05690A43C}" type="pres">
      <dgm:prSet presAssocID="{4184C08C-37FB-4289-A7AF-80174B60E252}" presName="rootText" presStyleLbl="node2" presStyleIdx="2" presStyleCnt="3">
        <dgm:presLayoutVars>
          <dgm:chPref val="3"/>
        </dgm:presLayoutVars>
      </dgm:prSet>
      <dgm:spPr/>
    </dgm:pt>
    <dgm:pt modelId="{A7D780D6-AB9B-4F8B-8A8F-0C8C2F9A33A8}" type="pres">
      <dgm:prSet presAssocID="{4184C08C-37FB-4289-A7AF-80174B60E252}" presName="rootConnector" presStyleLbl="node2" presStyleIdx="2" presStyleCnt="3"/>
      <dgm:spPr/>
    </dgm:pt>
    <dgm:pt modelId="{D47C282A-7A2B-4514-A832-8A938C946440}" type="pres">
      <dgm:prSet presAssocID="{4184C08C-37FB-4289-A7AF-80174B60E252}" presName="hierChild4" presStyleCnt="0"/>
      <dgm:spPr/>
    </dgm:pt>
    <dgm:pt modelId="{536E8059-9789-413F-9725-A0ECF312CEB7}" type="pres">
      <dgm:prSet presAssocID="{4184C08C-37FB-4289-A7AF-80174B60E252}" presName="hierChild5" presStyleCnt="0"/>
      <dgm:spPr/>
    </dgm:pt>
    <dgm:pt modelId="{57B96046-21DF-468D-A5AC-378D7611E486}" type="pres">
      <dgm:prSet presAssocID="{B97DC9B1-92F9-4499-BD09-FA8A7EF202B6}" presName="hierChild3" presStyleCnt="0"/>
      <dgm:spPr/>
    </dgm:pt>
  </dgm:ptLst>
  <dgm:cxnLst>
    <dgm:cxn modelId="{3EC669D7-ED96-4835-94E4-2C9F1F12732A}" type="presOf" srcId="{120DBAAD-4D44-4522-99FB-67BCB67CD271}" destId="{23A019A5-59FF-4A6F-AB4F-D3E2F3F497F9}" srcOrd="0" destOrd="0" presId="urn:microsoft.com/office/officeart/2005/8/layout/orgChart1"/>
    <dgm:cxn modelId="{AF52639B-F455-4AF1-9D7F-5E80625B3979}" srcId="{2A9D37F4-ACAB-4897-BC2A-2564D77D012C}" destId="{B97DC9B1-92F9-4499-BD09-FA8A7EF202B6}" srcOrd="0" destOrd="0" parTransId="{AD4A8820-98E7-44E1-A8E3-F4A524057047}" sibTransId="{A4373674-3BBA-48EE-847A-9FE0DD40F82D}"/>
    <dgm:cxn modelId="{21030CC4-0DE9-4E75-BC57-644EA778BD86}" type="presOf" srcId="{4184C08C-37FB-4289-A7AF-80174B60E252}" destId="{A7D780D6-AB9B-4F8B-8A8F-0C8C2F9A33A8}" srcOrd="1" destOrd="0" presId="urn:microsoft.com/office/officeart/2005/8/layout/orgChart1"/>
    <dgm:cxn modelId="{74B78D63-2AC9-40FD-AD33-8F33CC2A0BA7}" type="presOf" srcId="{9DE5F7C2-04AD-4EF0-B973-A6FC146BF7AB}" destId="{3FCBA50A-CFB2-4442-BFFB-54E8F0D68E9F}" srcOrd="0" destOrd="0" presId="urn:microsoft.com/office/officeart/2005/8/layout/orgChart1"/>
    <dgm:cxn modelId="{3C3AF362-1034-4205-8806-8CB1F32B7BAF}" type="presOf" srcId="{7CE5532D-8826-46B1-990A-10A3ED0EA28B}" destId="{ED2ADA34-BF65-44D8-84E6-B9395BB52857}" srcOrd="0" destOrd="0" presId="urn:microsoft.com/office/officeart/2005/8/layout/orgChart1"/>
    <dgm:cxn modelId="{021B5503-FEFF-4AFF-A6E8-0BDBB91259EA}" type="presOf" srcId="{2A9D37F4-ACAB-4897-BC2A-2564D77D012C}" destId="{0E90961F-40AC-4374-A9A7-3E24574D9A83}" srcOrd="0" destOrd="0" presId="urn:microsoft.com/office/officeart/2005/8/layout/orgChart1"/>
    <dgm:cxn modelId="{A457149C-05F6-461C-A1B3-DC51A6399967}" srcId="{B97DC9B1-92F9-4499-BD09-FA8A7EF202B6}" destId="{7CE5532D-8826-46B1-990A-10A3ED0EA28B}" srcOrd="1" destOrd="0" parTransId="{346CC1EA-D299-4B47-9355-0589B01764CD}" sibTransId="{25683479-B539-4E50-AF91-1109B29FCBF0}"/>
    <dgm:cxn modelId="{D89057B5-437B-4006-B8A4-DAA40CD83A3C}" type="presOf" srcId="{7CE5532D-8826-46B1-990A-10A3ED0EA28B}" destId="{E2C02DA0-18AB-4107-9F7C-6E7F84CDC6E3}" srcOrd="1" destOrd="0" presId="urn:microsoft.com/office/officeart/2005/8/layout/orgChart1"/>
    <dgm:cxn modelId="{9576CCF3-89D8-4CEC-B50F-F12C1BD83572}" type="presOf" srcId="{B97DC9B1-92F9-4499-BD09-FA8A7EF202B6}" destId="{2B6C2316-CED9-4303-ADDB-CB9103CF9E14}" srcOrd="1" destOrd="0" presId="urn:microsoft.com/office/officeart/2005/8/layout/orgChart1"/>
    <dgm:cxn modelId="{AF7AD9A3-4E0B-42AC-91DA-58FA73226A67}" srcId="{B97DC9B1-92F9-4499-BD09-FA8A7EF202B6}" destId="{9DE5F7C2-04AD-4EF0-B973-A6FC146BF7AB}" srcOrd="0" destOrd="0" parTransId="{E7B96FFE-F9D6-450D-86E8-803D68D1957B}" sibTransId="{6EB4F589-E260-4517-A67D-7E7E7267C434}"/>
    <dgm:cxn modelId="{6777A434-E262-4867-BA8A-E4A3927DDD5A}" type="presOf" srcId="{346CC1EA-D299-4B47-9355-0589B01764CD}" destId="{9DC38FE7-2CAA-4DD4-8E5A-CA63D1D8E324}" srcOrd="0" destOrd="0" presId="urn:microsoft.com/office/officeart/2005/8/layout/orgChart1"/>
    <dgm:cxn modelId="{F93D1AE6-A56D-409A-AC95-571EE01BEFF7}" srcId="{B97DC9B1-92F9-4499-BD09-FA8A7EF202B6}" destId="{4184C08C-37FB-4289-A7AF-80174B60E252}" srcOrd="2" destOrd="0" parTransId="{120DBAAD-4D44-4522-99FB-67BCB67CD271}" sibTransId="{95554DE7-4D39-45B2-A37B-C88942B43974}"/>
    <dgm:cxn modelId="{7D786A1B-5D25-43A1-8064-014646AD3EB9}" type="presOf" srcId="{4184C08C-37FB-4289-A7AF-80174B60E252}" destId="{BABF1B10-8E5D-445B-A308-70C05690A43C}" srcOrd="0" destOrd="0" presId="urn:microsoft.com/office/officeart/2005/8/layout/orgChart1"/>
    <dgm:cxn modelId="{F4E09D9C-71C4-4DB7-9FE3-5AE5C9A686B6}" type="presOf" srcId="{E7B96FFE-F9D6-450D-86E8-803D68D1957B}" destId="{3E5A4AD7-4672-4CC5-916E-739C0E8DC193}" srcOrd="0" destOrd="0" presId="urn:microsoft.com/office/officeart/2005/8/layout/orgChart1"/>
    <dgm:cxn modelId="{6F984975-59E2-4765-B9F2-B41E262614A5}" type="presOf" srcId="{B97DC9B1-92F9-4499-BD09-FA8A7EF202B6}" destId="{C07D85ED-9238-4730-A551-0DAC5CBD08BE}" srcOrd="0" destOrd="0" presId="urn:microsoft.com/office/officeart/2005/8/layout/orgChart1"/>
    <dgm:cxn modelId="{98554CA3-5D64-4261-9EEB-4D6FD982B030}" type="presOf" srcId="{9DE5F7C2-04AD-4EF0-B973-A6FC146BF7AB}" destId="{FA296302-1CCA-4E48-A5DE-25AB46C2B942}" srcOrd="1" destOrd="0" presId="urn:microsoft.com/office/officeart/2005/8/layout/orgChart1"/>
    <dgm:cxn modelId="{D85E653B-679A-4ED6-9CC7-604F90E6E37B}" type="presParOf" srcId="{0E90961F-40AC-4374-A9A7-3E24574D9A83}" destId="{3C04BEE6-BF37-4F0D-9A03-D393EE31003A}" srcOrd="0" destOrd="0" presId="urn:microsoft.com/office/officeart/2005/8/layout/orgChart1"/>
    <dgm:cxn modelId="{9CB644AF-B435-47C6-9917-3C2AA8C09BE7}" type="presParOf" srcId="{3C04BEE6-BF37-4F0D-9A03-D393EE31003A}" destId="{C44980B7-A574-4AF0-8A25-68EF5C03F081}" srcOrd="0" destOrd="0" presId="urn:microsoft.com/office/officeart/2005/8/layout/orgChart1"/>
    <dgm:cxn modelId="{13338819-FD45-4552-9D15-E0B715CEDC17}" type="presParOf" srcId="{C44980B7-A574-4AF0-8A25-68EF5C03F081}" destId="{C07D85ED-9238-4730-A551-0DAC5CBD08BE}" srcOrd="0" destOrd="0" presId="urn:microsoft.com/office/officeart/2005/8/layout/orgChart1"/>
    <dgm:cxn modelId="{F2040F68-0C58-481D-AD61-A4A1DEB39D3E}" type="presParOf" srcId="{C44980B7-A574-4AF0-8A25-68EF5C03F081}" destId="{2B6C2316-CED9-4303-ADDB-CB9103CF9E14}" srcOrd="1" destOrd="0" presId="urn:microsoft.com/office/officeart/2005/8/layout/orgChart1"/>
    <dgm:cxn modelId="{7E03B174-2DEC-401E-B8FC-49F90F93D791}" type="presParOf" srcId="{3C04BEE6-BF37-4F0D-9A03-D393EE31003A}" destId="{6509709A-160C-4D16-BBF6-185D394B1541}" srcOrd="1" destOrd="0" presId="urn:microsoft.com/office/officeart/2005/8/layout/orgChart1"/>
    <dgm:cxn modelId="{C8F85E15-F585-4E61-B0FD-7156BED25038}" type="presParOf" srcId="{6509709A-160C-4D16-BBF6-185D394B1541}" destId="{3E5A4AD7-4672-4CC5-916E-739C0E8DC193}" srcOrd="0" destOrd="0" presId="urn:microsoft.com/office/officeart/2005/8/layout/orgChart1"/>
    <dgm:cxn modelId="{10C2916A-F23D-4A62-A2DC-80CA0217336C}" type="presParOf" srcId="{6509709A-160C-4D16-BBF6-185D394B1541}" destId="{4DD341A5-9807-4170-929B-CBB990B31536}" srcOrd="1" destOrd="0" presId="urn:microsoft.com/office/officeart/2005/8/layout/orgChart1"/>
    <dgm:cxn modelId="{4221E651-71D7-42DA-9F27-5B38FDF1A6A9}" type="presParOf" srcId="{4DD341A5-9807-4170-929B-CBB990B31536}" destId="{E7B74CA5-03BE-48B1-A7F6-0B9A71A0444B}" srcOrd="0" destOrd="0" presId="urn:microsoft.com/office/officeart/2005/8/layout/orgChart1"/>
    <dgm:cxn modelId="{CA6D0D65-75DD-4E09-B523-EEA55BD7D8F4}" type="presParOf" srcId="{E7B74CA5-03BE-48B1-A7F6-0B9A71A0444B}" destId="{3FCBA50A-CFB2-4442-BFFB-54E8F0D68E9F}" srcOrd="0" destOrd="0" presId="urn:microsoft.com/office/officeart/2005/8/layout/orgChart1"/>
    <dgm:cxn modelId="{2E1195F4-8DE9-41DB-9869-531032B9E540}" type="presParOf" srcId="{E7B74CA5-03BE-48B1-A7F6-0B9A71A0444B}" destId="{FA296302-1CCA-4E48-A5DE-25AB46C2B942}" srcOrd="1" destOrd="0" presId="urn:microsoft.com/office/officeart/2005/8/layout/orgChart1"/>
    <dgm:cxn modelId="{30D19EDE-8556-45D7-9E2C-3F84D5942A83}" type="presParOf" srcId="{4DD341A5-9807-4170-929B-CBB990B31536}" destId="{1F625A0A-BD18-4AE1-B6FA-DF0E917021DC}" srcOrd="1" destOrd="0" presId="urn:microsoft.com/office/officeart/2005/8/layout/orgChart1"/>
    <dgm:cxn modelId="{B8878FE2-3230-451C-ABCB-AEEFA28C916A}" type="presParOf" srcId="{4DD341A5-9807-4170-929B-CBB990B31536}" destId="{C1C6F2F3-E239-477C-9899-A19A4B4A1868}" srcOrd="2" destOrd="0" presId="urn:microsoft.com/office/officeart/2005/8/layout/orgChart1"/>
    <dgm:cxn modelId="{3924CD5B-8BE9-4AFA-9500-04CEAFA9DB88}" type="presParOf" srcId="{6509709A-160C-4D16-BBF6-185D394B1541}" destId="{9DC38FE7-2CAA-4DD4-8E5A-CA63D1D8E324}" srcOrd="2" destOrd="0" presId="urn:microsoft.com/office/officeart/2005/8/layout/orgChart1"/>
    <dgm:cxn modelId="{2DA9F963-92F6-4870-8D14-8FC86F9D5A73}" type="presParOf" srcId="{6509709A-160C-4D16-BBF6-185D394B1541}" destId="{F5562EC1-2D7E-41B5-80C8-B459AD4D7804}" srcOrd="3" destOrd="0" presId="urn:microsoft.com/office/officeart/2005/8/layout/orgChart1"/>
    <dgm:cxn modelId="{98FFD4CB-4A6E-4D36-AC4F-5F9063B75B99}" type="presParOf" srcId="{F5562EC1-2D7E-41B5-80C8-B459AD4D7804}" destId="{EAE2D407-0CC0-4588-B238-DD4E30BF94C9}" srcOrd="0" destOrd="0" presId="urn:microsoft.com/office/officeart/2005/8/layout/orgChart1"/>
    <dgm:cxn modelId="{7D10C18A-8B60-440D-B03C-905D5072FFD8}" type="presParOf" srcId="{EAE2D407-0CC0-4588-B238-DD4E30BF94C9}" destId="{ED2ADA34-BF65-44D8-84E6-B9395BB52857}" srcOrd="0" destOrd="0" presId="urn:microsoft.com/office/officeart/2005/8/layout/orgChart1"/>
    <dgm:cxn modelId="{58C93AE0-2C16-41FC-9B2F-EF93549079CB}" type="presParOf" srcId="{EAE2D407-0CC0-4588-B238-DD4E30BF94C9}" destId="{E2C02DA0-18AB-4107-9F7C-6E7F84CDC6E3}" srcOrd="1" destOrd="0" presId="urn:microsoft.com/office/officeart/2005/8/layout/orgChart1"/>
    <dgm:cxn modelId="{3D479F6B-4F46-4F1A-9A20-E1773375E85F}" type="presParOf" srcId="{F5562EC1-2D7E-41B5-80C8-B459AD4D7804}" destId="{FB6AC089-8E28-4C66-AC9E-28BCFD36D99D}" srcOrd="1" destOrd="0" presId="urn:microsoft.com/office/officeart/2005/8/layout/orgChart1"/>
    <dgm:cxn modelId="{7F24405E-70D5-414D-8E54-1A3A69E837AA}" type="presParOf" srcId="{F5562EC1-2D7E-41B5-80C8-B459AD4D7804}" destId="{EDA0EAEC-80BE-47B4-84BA-9A9A3E592987}" srcOrd="2" destOrd="0" presId="urn:microsoft.com/office/officeart/2005/8/layout/orgChart1"/>
    <dgm:cxn modelId="{946C7060-6249-4654-8C33-9F8CD24EE545}" type="presParOf" srcId="{6509709A-160C-4D16-BBF6-185D394B1541}" destId="{23A019A5-59FF-4A6F-AB4F-D3E2F3F497F9}" srcOrd="4" destOrd="0" presId="urn:microsoft.com/office/officeart/2005/8/layout/orgChart1"/>
    <dgm:cxn modelId="{AD68F619-DB07-4424-8AD0-431FFAB55A67}" type="presParOf" srcId="{6509709A-160C-4D16-BBF6-185D394B1541}" destId="{D138A17A-3750-46E9-909E-E8D6DF9EF379}" srcOrd="5" destOrd="0" presId="urn:microsoft.com/office/officeart/2005/8/layout/orgChart1"/>
    <dgm:cxn modelId="{333755AC-AB5D-4610-A3D9-12EF0B443A07}" type="presParOf" srcId="{D138A17A-3750-46E9-909E-E8D6DF9EF379}" destId="{5BD12843-D699-45EC-B9B0-01396DCC32A5}" srcOrd="0" destOrd="0" presId="urn:microsoft.com/office/officeart/2005/8/layout/orgChart1"/>
    <dgm:cxn modelId="{35B6C69B-5D64-44BE-A42B-26688955B0DE}" type="presParOf" srcId="{5BD12843-D699-45EC-B9B0-01396DCC32A5}" destId="{BABF1B10-8E5D-445B-A308-70C05690A43C}" srcOrd="0" destOrd="0" presId="urn:microsoft.com/office/officeart/2005/8/layout/orgChart1"/>
    <dgm:cxn modelId="{DC0460CC-075A-4FB0-B70B-A71B5CCCDF31}" type="presParOf" srcId="{5BD12843-D699-45EC-B9B0-01396DCC32A5}" destId="{A7D780D6-AB9B-4F8B-8A8F-0C8C2F9A33A8}" srcOrd="1" destOrd="0" presId="urn:microsoft.com/office/officeart/2005/8/layout/orgChart1"/>
    <dgm:cxn modelId="{FD805E02-7171-49F3-A9E9-A531B37FF2C2}" type="presParOf" srcId="{D138A17A-3750-46E9-909E-E8D6DF9EF379}" destId="{D47C282A-7A2B-4514-A832-8A938C946440}" srcOrd="1" destOrd="0" presId="urn:microsoft.com/office/officeart/2005/8/layout/orgChart1"/>
    <dgm:cxn modelId="{C2454687-890D-407B-8A33-96AA6CA508D0}" type="presParOf" srcId="{D138A17A-3750-46E9-909E-E8D6DF9EF379}" destId="{536E8059-9789-413F-9725-A0ECF312CEB7}" srcOrd="2" destOrd="0" presId="urn:microsoft.com/office/officeart/2005/8/layout/orgChart1"/>
    <dgm:cxn modelId="{F6BB49C6-CEEB-4DB3-8203-84B604587EF4}" type="presParOf" srcId="{3C04BEE6-BF37-4F0D-9A03-D393EE31003A}" destId="{57B96046-21DF-468D-A5AC-378D7611E48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4892E-9AFC-4E43-A066-0071FE536052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32A504F-1E95-4FCE-8E32-D787725745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4892E-9AFC-4E43-A066-0071FE536052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A504F-1E95-4FCE-8E32-D787725745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4892E-9AFC-4E43-A066-0071FE536052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A504F-1E95-4FCE-8E32-D787725745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4892E-9AFC-4E43-A066-0071FE536052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32A504F-1E95-4FCE-8E32-D787725745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4892E-9AFC-4E43-A066-0071FE536052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A504F-1E95-4FCE-8E32-D787725745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4892E-9AFC-4E43-A066-0071FE536052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A504F-1E95-4FCE-8E32-D787725745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4892E-9AFC-4E43-A066-0071FE536052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632A504F-1E95-4FCE-8E32-D787725745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4892E-9AFC-4E43-A066-0071FE536052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A504F-1E95-4FCE-8E32-D787725745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4892E-9AFC-4E43-A066-0071FE536052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A504F-1E95-4FCE-8E32-D787725745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4892E-9AFC-4E43-A066-0071FE536052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A504F-1E95-4FCE-8E32-D787725745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4892E-9AFC-4E43-A066-0071FE536052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A504F-1E95-4FCE-8E32-D787725745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FD4892E-9AFC-4E43-A066-0071FE536052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32A504F-1E95-4FCE-8E32-D787725745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2428868"/>
            <a:ext cx="8458200" cy="36469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dirty="0" smtClean="0"/>
              <a:t>«Скоро в школу»</a:t>
            </a:r>
            <a:br>
              <a:rPr lang="ru-RU" sz="6000" dirty="0" smtClean="0"/>
            </a:b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dirty="0" smtClean="0"/>
              <a:t>                        </a:t>
            </a:r>
            <a:r>
              <a:rPr lang="ru-RU" sz="2700" dirty="0" smtClean="0"/>
              <a:t>Педагог-психолог </a:t>
            </a:r>
            <a:br>
              <a:rPr lang="ru-RU" sz="2700" dirty="0" smtClean="0"/>
            </a:br>
            <a:r>
              <a:rPr lang="ru-RU" sz="2700" dirty="0" smtClean="0"/>
              <a:t>                                                     </a:t>
            </a:r>
            <a:r>
              <a:rPr lang="ru-RU" sz="2700" dirty="0" smtClean="0"/>
              <a:t>Юлия </a:t>
            </a:r>
            <a:r>
              <a:rPr lang="ru-RU" sz="2700" dirty="0" err="1" smtClean="0"/>
              <a:t>юрьевна</a:t>
            </a:r>
            <a:r>
              <a:rPr lang="ru-RU" sz="2700" dirty="0" smtClean="0"/>
              <a:t> </a:t>
            </a:r>
            <a:r>
              <a:rPr lang="ru-RU" sz="2700" dirty="0" err="1" smtClean="0"/>
              <a:t>каширина</a:t>
            </a:r>
            <a:r>
              <a:rPr lang="ru-RU" sz="6000" dirty="0" smtClean="0"/>
              <a:t/>
            </a:r>
            <a:br>
              <a:rPr lang="ru-RU" sz="6000" dirty="0" smtClean="0"/>
            </a:b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357166"/>
            <a:ext cx="8458200" cy="1214446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Родительское собрание</a:t>
            </a:r>
            <a:endParaRPr lang="ru-RU" sz="4000" dirty="0"/>
          </a:p>
        </p:txBody>
      </p:sp>
      <p:pic>
        <p:nvPicPr>
          <p:cNvPr id="5" name="Picture 12" descr="106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4143380"/>
            <a:ext cx="175260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4" descr="106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39000" y="428604"/>
            <a:ext cx="152400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3600" dirty="0" smtClean="0"/>
              <a:t>   К более сложным привычкам относятся: ответственность при выполнении порученного дела, привычка вести себя в соответствии с принятыми правилами и нормами, внимательное отношение к людям, уважение к старшим.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Приучайте детей к </a:t>
            </a:r>
            <a:r>
              <a:rPr lang="ru-RU" b="1" dirty="0" smtClean="0"/>
              <a:t>самообслуживанию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собрать портфель,</a:t>
            </a:r>
          </a:p>
          <a:p>
            <a:r>
              <a:rPr lang="ru-RU" dirty="0" smtClean="0"/>
              <a:t>завязать шнурки, </a:t>
            </a:r>
          </a:p>
          <a:p>
            <a:r>
              <a:rPr lang="ru-RU" dirty="0" smtClean="0"/>
              <a:t>одеть спортивный костюм, </a:t>
            </a:r>
          </a:p>
          <a:p>
            <a:r>
              <a:rPr lang="ru-RU" dirty="0" smtClean="0"/>
              <a:t>убрать за собой в столовой …</a:t>
            </a:r>
          </a:p>
          <a:p>
            <a:pPr>
              <a:buNone/>
            </a:pPr>
            <a:r>
              <a:rPr lang="ru-RU" dirty="0" smtClean="0"/>
              <a:t>   и многое другое в школе придется делать самому, да еще в условиях ограниченного переменой времени.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642918"/>
            <a:ext cx="8686800" cy="1143008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На этапе подготовке </a:t>
            </a:r>
            <a:b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ребенка к школе:</a:t>
            </a:r>
            <a:r>
              <a:rPr lang="ru-RU" dirty="0" smtClean="0">
                <a:solidFill>
                  <a:srgbClr val="FF0066"/>
                </a:solidFill>
              </a:rPr>
              <a:t/>
            </a:r>
            <a:br>
              <a:rPr lang="ru-RU" dirty="0" smtClean="0">
                <a:solidFill>
                  <a:srgbClr val="FF0066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143116"/>
            <a:ext cx="8686800" cy="3937009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Избегайте чрезмерных требований</a:t>
            </a:r>
          </a:p>
          <a:p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Предоставляйте  право на ошибку</a:t>
            </a:r>
          </a:p>
          <a:p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Не думайте за ребёнка</a:t>
            </a:r>
          </a:p>
          <a:p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Не перегружайте ребёнка</a:t>
            </a:r>
          </a:p>
          <a:p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Не пропустите первые трудности и обратитесь к узким специалистам</a:t>
            </a:r>
          </a:p>
          <a:p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Устраивайте ребенку маленькие праздники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Благодарю за внимание!</a:t>
            </a:r>
            <a:endParaRPr lang="ru-RU" dirty="0"/>
          </a:p>
        </p:txBody>
      </p:sp>
      <p:pic>
        <p:nvPicPr>
          <p:cNvPr id="4" name="Picture 4" descr="p16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71670" y="2099457"/>
            <a:ext cx="4994710" cy="3115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214282" y="214290"/>
          <a:ext cx="8786874" cy="6429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психологическая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3900" u="sng" dirty="0" smtClean="0"/>
              <a:t>Интеллектуальная готовность</a:t>
            </a:r>
            <a:r>
              <a:rPr lang="ru-RU" sz="3900" dirty="0" smtClean="0"/>
              <a:t>:</a:t>
            </a:r>
          </a:p>
          <a:p>
            <a:pPr>
              <a:spcBef>
                <a:spcPct val="50000"/>
              </a:spcBef>
              <a:buFont typeface="Wingdings" pitchFamily="2" charset="2"/>
              <a:buChar char="ü"/>
            </a:pPr>
            <a:r>
              <a:rPr lang="ru-RU" i="1" dirty="0" smtClean="0"/>
              <a:t>Развитие памяти, внимания.</a:t>
            </a:r>
          </a:p>
          <a:p>
            <a:pPr>
              <a:spcBef>
                <a:spcPct val="50000"/>
              </a:spcBef>
              <a:buFont typeface="Wingdings" pitchFamily="2" charset="2"/>
              <a:buChar char="ü"/>
            </a:pPr>
            <a:r>
              <a:rPr lang="ru-RU" i="1" dirty="0" smtClean="0"/>
              <a:t>Аналитическое мышление.</a:t>
            </a:r>
          </a:p>
          <a:p>
            <a:pPr>
              <a:spcBef>
                <a:spcPct val="50000"/>
              </a:spcBef>
              <a:buFont typeface="Wingdings" pitchFamily="2" charset="2"/>
              <a:buChar char="ü"/>
            </a:pPr>
            <a:r>
              <a:rPr lang="ru-RU" i="1" dirty="0" smtClean="0"/>
              <a:t>Логическое запоминание.</a:t>
            </a:r>
          </a:p>
          <a:p>
            <a:pPr>
              <a:spcBef>
                <a:spcPct val="50000"/>
              </a:spcBef>
              <a:buFont typeface="Wingdings" pitchFamily="2" charset="2"/>
              <a:buChar char="ü"/>
            </a:pPr>
            <a:r>
              <a:rPr lang="ru-RU" i="1" dirty="0" smtClean="0"/>
              <a:t>Ориентировка во времени и пространстве.</a:t>
            </a:r>
          </a:p>
          <a:p>
            <a:pPr>
              <a:spcBef>
                <a:spcPct val="50000"/>
              </a:spcBef>
              <a:buFont typeface="Wingdings" pitchFamily="2" charset="2"/>
              <a:buChar char="ü"/>
            </a:pPr>
            <a:r>
              <a:rPr lang="ru-RU" i="1" dirty="0" smtClean="0"/>
              <a:t>Умение работать по образцу.</a:t>
            </a:r>
          </a:p>
          <a:p>
            <a:pPr>
              <a:spcBef>
                <a:spcPct val="50000"/>
              </a:spcBef>
              <a:buFont typeface="Wingdings" pitchFamily="2" charset="2"/>
              <a:buChar char="ü"/>
            </a:pPr>
            <a:r>
              <a:rPr lang="ru-RU" i="1" dirty="0" smtClean="0"/>
              <a:t>Уровень речевого развития.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психологическая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u="sng" dirty="0" smtClean="0"/>
              <a:t>Мотивационная готовность</a:t>
            </a:r>
            <a:r>
              <a:rPr lang="ru-RU" sz="3600" dirty="0" smtClean="0"/>
              <a:t>: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i="1" dirty="0" smtClean="0"/>
              <a:t>Желание принять новую социальную роль.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i="1" dirty="0" smtClean="0"/>
              <a:t>Позитивная информация о школе.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i="1" dirty="0" smtClean="0"/>
              <a:t>Внутренняя позиция школьника.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i="1" dirty="0" smtClean="0"/>
              <a:t>Мотивы учебной деятельности.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психологическая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u="sng" dirty="0" smtClean="0"/>
              <a:t>Волевая готовность</a:t>
            </a:r>
            <a:r>
              <a:rPr lang="ru-RU" sz="3600" dirty="0" smtClean="0"/>
              <a:t>: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dirty="0" smtClean="0"/>
              <a:t>Способность ставить цель, принимать решения.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dirty="0" smtClean="0"/>
              <a:t>Умение длительно выполнять не очень привлекательную работу.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dirty="0" smtClean="0"/>
              <a:t>Развитие произвольности.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психологическая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3600" u="sng" dirty="0" smtClean="0"/>
              <a:t>Коммуникативная готовность</a:t>
            </a:r>
            <a:r>
              <a:rPr lang="ru-RU" sz="3600" dirty="0" smtClean="0"/>
              <a:t>: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i="1" dirty="0" smtClean="0"/>
              <a:t>Действия совместно с другими детьми.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i="1" dirty="0" smtClean="0"/>
              <a:t>Умение подчинять свои действия правилу.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i="1" dirty="0" smtClean="0"/>
              <a:t>Умение внимательно слушать говорящего и точно выполнять указания.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i="1" dirty="0" smtClean="0"/>
              <a:t>Поддержка доброжелательного отношения с окружающими.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Главная задача родителей </a:t>
            </a:r>
            <a:r>
              <a:rPr lang="ru-RU" dirty="0" smtClean="0"/>
              <a:t>–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создать общую установку, общую позицию ребенка по отношению к школе и учению. Такая позиция должна сделать поступление в школу радостно ожидаемым событием, вызвать положительное отношение к предстоящему учению с другими ребятами в школе и сделать само учение радостным и интересным занятием.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1500174"/>
            <a:ext cx="8686800" cy="4714908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Подготовка к школе требует от детей </a:t>
            </a:r>
            <a:r>
              <a:rPr lang="ru-RU" sz="4400" b="1" dirty="0" smtClean="0"/>
              <a:t>умения слушать </a:t>
            </a:r>
            <a:r>
              <a:rPr lang="ru-RU" sz="4400" dirty="0" smtClean="0"/>
              <a:t>учителя, </a:t>
            </a:r>
            <a:r>
              <a:rPr lang="ru-RU" sz="4400" b="1" dirty="0" smtClean="0"/>
              <a:t>понимать, </a:t>
            </a:r>
            <a:r>
              <a:rPr lang="ru-RU" sz="4400" dirty="0" smtClean="0"/>
              <a:t>о чем он говорит, </a:t>
            </a:r>
            <a:r>
              <a:rPr lang="ru-RU" sz="4400" b="1" dirty="0" smtClean="0"/>
              <a:t>выполнять </a:t>
            </a:r>
            <a:r>
              <a:rPr lang="ru-RU" sz="4400" dirty="0" smtClean="0"/>
              <a:t>его указания</a:t>
            </a:r>
            <a:r>
              <a:rPr lang="ru-RU" sz="4400" b="1" dirty="0" smtClean="0"/>
              <a:t>.</a:t>
            </a:r>
            <a:r>
              <a:rPr lang="ru-RU" sz="4400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400164"/>
          </a:xfrm>
        </p:spPr>
        <p:txBody>
          <a:bodyPr>
            <a:normAutofit/>
          </a:bodyPr>
          <a:lstStyle/>
          <a:p>
            <a:r>
              <a:rPr lang="ru-RU" b="1" dirty="0" smtClean="0"/>
              <a:t>Формируйте у будущего школьника ряд простых и сложных привычек</a:t>
            </a:r>
            <a:r>
              <a:rPr lang="ru-RU" sz="4400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428868"/>
            <a:ext cx="8686800" cy="3651257"/>
          </a:xfrm>
        </p:spPr>
        <p:txBody>
          <a:bodyPr/>
          <a:lstStyle/>
          <a:p>
            <a:pPr>
              <a:buNone/>
            </a:pPr>
            <a:r>
              <a:rPr lang="ru-RU" sz="3600" dirty="0" smtClean="0"/>
              <a:t>    К простым привычкам, которые становятся потребностью человека, относятся привычка здороваться или прощаться, благодарить за оказанную помощь или услугу; привычка вежливого обращения к другому.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141</TotalTime>
  <Words>348</Words>
  <Application>Microsoft Office PowerPoint</Application>
  <PresentationFormat>Экран (4:3)</PresentationFormat>
  <Paragraphs>58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Трек</vt:lpstr>
      <vt:lpstr>«Скоро в школу»                          Педагог-психолог                                                       Юлия юрьевна каширина </vt:lpstr>
      <vt:lpstr>Презентация PowerPoint</vt:lpstr>
      <vt:lpstr>психологическая</vt:lpstr>
      <vt:lpstr>психологическая</vt:lpstr>
      <vt:lpstr>психологическая</vt:lpstr>
      <vt:lpstr>психологическая</vt:lpstr>
      <vt:lpstr>Главная задача родителей – </vt:lpstr>
      <vt:lpstr>Подготовка к школе требует от детей умения слушать учителя, понимать, о чем он говорит, выполнять его указания.  </vt:lpstr>
      <vt:lpstr>Формируйте у будущего школьника ряд простых и сложных привычек </vt:lpstr>
      <vt:lpstr>Презентация PowerPoint</vt:lpstr>
      <vt:lpstr>Приучайте детей к самообслуживанию </vt:lpstr>
      <vt:lpstr>На этапе подготовке  ребенка к школе: </vt:lpstr>
      <vt:lpstr>            Благодарю за внимание!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Чеснокова С В</cp:lastModifiedBy>
  <cp:revision>17</cp:revision>
  <dcterms:created xsi:type="dcterms:W3CDTF">2010-04-10T05:55:27Z</dcterms:created>
  <dcterms:modified xsi:type="dcterms:W3CDTF">2019-02-06T06:23:30Z</dcterms:modified>
</cp:coreProperties>
</file>